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7" r:id="rId14"/>
    <p:sldId id="278" r:id="rId15"/>
    <p:sldId id="27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3" d="100"/>
          <a:sy n="73" d="100"/>
        </p:scale>
        <p:origin x="2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3022600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 Android Application For Keeping Up With The Latest Headlines</a:t>
            </a:r>
            <a:endParaRPr lang="en-US" sz="4400" b="1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/>
              <a:t>                                                                                                -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S.P.PUGAZH ARULSELVI</a:t>
            </a:r>
          </a:p>
          <a:p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712822104042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Button(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email.isNotEmpty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User(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id = null,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null,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email = email,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password = password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databaseHelper.insertUser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"User registered successfully"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// Start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current context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16A2B3-DC3A-40B8-B9BA-56A7E6A01558}"/>
              </a:ext>
            </a:extLst>
          </p:cNvPr>
          <p:cNvSpPr txBox="1"/>
          <p:nvPr/>
        </p:nvSpPr>
        <p:spPr>
          <a:xfrm>
            <a:off x="0" y="114300"/>
            <a:ext cx="91440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context,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 else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fields"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shape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RoundedCornerShape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(20.dp),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Color(0xFF77a2ef)),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(200.dp)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.padding(top = 16.dp)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"Register",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FontWeight.Bold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(30.dp),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verticalAlignment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Alignment.CenterVertically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horizontalArrangement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 {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473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889F53-B6A5-4417-AC3E-5E48F3FD5597}"/>
              </a:ext>
            </a:extLst>
          </p:cNvPr>
          <p:cNvSpPr txBox="1"/>
          <p:nvPr/>
        </p:nvSpPr>
        <p:spPr>
          <a:xfrm>
            <a:off x="101600" y="101600"/>
            <a:ext cx="90424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Text(text = "Have an account?")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Intent(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context,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Text(text = "Log in",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FontWeight.Bold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style = MaterialTheme.typography.subtitle1,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color = Color(0xFF4285F4)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startLoginActivity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76820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B25F-6A60-4B44-AA73-D15C07F3DA5C}"/>
              </a:ext>
            </a:extLst>
          </p:cNvPr>
          <p:cNvSpPr txBox="1"/>
          <p:nvPr/>
        </p:nvSpPr>
        <p:spPr>
          <a:xfrm>
            <a:off x="342900" y="406400"/>
            <a:ext cx="102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65" y="1164572"/>
            <a:ext cx="10058400" cy="539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37" y="321973"/>
            <a:ext cx="11127347" cy="613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hatsApp Video 2024-11-17 at 7.02.17 PM">
            <a:hlinkClick r:id="" action="ppaction://media"/>
            <a:extLst>
              <a:ext uri="{FF2B5EF4-FFF2-40B4-BE49-F238E27FC236}">
                <a16:creationId xmlns:a16="http://schemas.microsoft.com/office/drawing/2014/main" id="{58EF9538-FB60-4256-CF12-D2771A62F3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1669" y="0"/>
            <a:ext cx="3675017" cy="6121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201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000"/>
            <a:ext cx="10515600" cy="5334000"/>
          </a:xfrm>
        </p:spPr>
        <p:txBody>
          <a:bodyPr>
            <a:normAutofit/>
          </a:bodyPr>
          <a:lstStyle/>
          <a:p>
            <a:pPr font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personalized news aggregator that organizes and highlights news stories from around the world: </a:t>
            </a:r>
          </a:p>
          <a:p>
            <a:pPr font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You tab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Provides top stories from your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favorite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topics and sources </a:t>
            </a:r>
          </a:p>
          <a:p>
            <a:pPr font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Headlines tab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Offers an unfiltered view of top and breaking news articles </a:t>
            </a:r>
          </a:p>
          <a:p>
            <a:pPr font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Newsstand tab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Allows you to find and follow trusted sources, as well as discover new ones </a:t>
            </a:r>
          </a:p>
          <a:p>
            <a:pPr font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Coverage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Organizes all online coverage of a story from different outlets and mediums </a:t>
            </a:r>
          </a:p>
          <a:p>
            <a:pPr font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Stories for You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Delivers personalized news based on your interests </a:t>
            </a:r>
          </a:p>
          <a:p>
            <a:pPr font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Subscriptions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Provides access to your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favorite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news and magazine subscriptions 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Has a friendly interface that makes it easy to browse through different categories and sources of information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77800" y="13970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177800" y="601365"/>
            <a:ext cx="89662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com.example.newsheadlines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androidx.compose.foundation.shape.RoundedCornerShape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androidx.compoandroidx.compose.material.icons.filled.Email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androidx.compose.material.icons.filled.Lock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androidx.compose.material.icons.filled.Person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se.material.icons.Icons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androidx.compose.ui.text.input.PasswordVisualTransformation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com.example.newsheadlines.ui.theme.NewsHeadlinesTheme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this,databaseHelper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127000" y="152400"/>
            <a:ext cx="9017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 by remember {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.background(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fillMaxHeight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fillMaxWidth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01600" y="0"/>
            <a:ext cx="90424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"Sign Up",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Color(0xFF6495ED),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FontWeight.Bold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24.sp, style = MaterialTheme.typography.h1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Divider(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Color.LightGray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thickness = 2.dp, modifier = Modifier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.width(250.dp)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.padding(top = 20.dp, start = 10.dp, end = 70.dp)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Image(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painter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R.drawable.sign_up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(270.dp)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9E2A31-04A7-41D0-8A7B-A87EE7FD3A82}"/>
              </a:ext>
            </a:extLst>
          </p:cNvPr>
          <p:cNvSpPr txBox="1"/>
          <p:nvPr/>
        </p:nvSpPr>
        <p:spPr>
          <a:xfrm>
            <a:off x="0" y="1"/>
            <a:ext cx="91440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leadingIcon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Icon(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imageVector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Icons.Default.Person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personIcon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tint = Color(0xFF6495ED)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placeholder =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text = "username",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color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Color.Black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TextFieldDefaults.textFieldColors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Color.Transparent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F4B379-F690-48DC-ABC1-4211F0EECC2B}"/>
              </a:ext>
            </a:extLst>
          </p:cNvPr>
          <p:cNvSpPr txBox="1"/>
          <p:nvPr/>
        </p:nvSpPr>
        <p:spPr>
          <a:xfrm>
            <a:off x="101600" y="0"/>
            <a:ext cx="90424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Spacer(modifier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(8.dp))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leadingIcon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Icon(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imageVector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Icons.Default.Lock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lockIcon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tint = Color(0xFF6495ED)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placeholder = { Text(text = "password", color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Color.Black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TextFieldDefaults.textFieldColors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Color.Transparent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AD3793-4DCD-4C93-88A2-3ECA9258C25F}"/>
              </a:ext>
            </a:extLst>
          </p:cNvPr>
          <p:cNvSpPr txBox="1"/>
          <p:nvPr/>
        </p:nvSpPr>
        <p:spPr>
          <a:xfrm>
            <a:off x="88900" y="114300"/>
            <a:ext cx="116459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(16.dp))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email,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email = it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leadingIcon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Icon(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imageVector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Icons.Default.Email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emailIcon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tint = Color(0xFF6495ED)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placeholder = { Text(text = "email", color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Color.Black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},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TextFieldDefaults.textFieldColors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Color.Transparent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(8.dp))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126</TotalTime>
  <Words>1333</Words>
  <Application>Microsoft Office PowerPoint</Application>
  <PresentationFormat>Widescreen</PresentationFormat>
  <Paragraphs>232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Times New Roman</vt:lpstr>
      <vt:lpstr>Trebuchet MS</vt:lpstr>
      <vt:lpstr>Wingdings</vt:lpstr>
      <vt:lpstr>Wingdings 3</vt:lpstr>
      <vt:lpstr>Facet</vt:lpstr>
      <vt:lpstr>     An Android Application For Keeping Up With The Latest Headlines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pushpasrini14@hotmail.com</cp:lastModifiedBy>
  <cp:revision>21</cp:revision>
  <dcterms:created xsi:type="dcterms:W3CDTF">2024-03-18T04:06:37Z</dcterms:created>
  <dcterms:modified xsi:type="dcterms:W3CDTF">2024-11-17T13:52:45Z</dcterms:modified>
</cp:coreProperties>
</file>

<file path=docProps/thumbnail.jpeg>
</file>